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PRO2 - Espace artiste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PRO2</a:t>
            </a:r>
          </a:p>
          <a:p>
            <a:r>
              <a:t>Titre: Espace artiste</a:t>
            </a:r>
          </a:p>
          <a:p>
            <a:r>
              <a:t>Type: TPRO1 - Transformation</a:t>
            </a:r>
          </a:p>
          <a:p>
            <a:r>
              <a:t>Statut: En cours</a:t>
            </a:r>
          </a:p>
          <a:p>
            <a:r>
              <a:t>Sponsor: ENT34 - Domaine Artist Experience (Interne)</a:t>
            </a:r>
          </a:p>
          <a:p>
            <a:r>
              <a:t>Réference du train: </a:t>
            </a:r>
          </a:p>
          <a:p>
            <a:r>
              <a:t>Méteo: Bonne</a:t>
            </a:r>
          </a:p>
          <a:p>
            <a:r>
              <a:t>Taux avancement global estimé: 10%</a:t>
            </a:r>
          </a:p>
          <a:p>
            <a:r>
              <a:t>Taux avancement délai: 10%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2026-02-02</a:t>
            </a:r>
          </a:p>
          <a:p>
            <a:r>
              <a:t>Date de fin estimée: 2027-01-01</a:t>
            </a:r>
          </a:p>
          <a:p>
            <a:r>
              <a:t>Date de fin réelle: </a:t>
            </a:r>
          </a:p>
          <a:p>
            <a:r>
              <a:t>Budget OPEX estimé: 100000</a:t>
            </a:r>
          </a:p>
          <a:p>
            <a:r>
              <a:t>Budget OPEX réel: 120000</a:t>
            </a:r>
          </a:p>
          <a:p>
            <a:r>
              <a:t>Budget CAPEX estimé: 50000</a:t>
            </a:r>
          </a:p>
          <a:p>
            <a:r>
              <a:t>Budget CAPEX réel: 55000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68580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ENT32 - Domaine Distribution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Bernard Nicolas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Tech Lead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KR14 - Atteindre 99.95% disponibilité apps Vitales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Cible : 99.95% — Indicateur : SLA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6400800"/>
              </a:tblGrid>
              <a:tr h="68580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PROCESS1 - Calculer et payer les royaltiers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Du rapport mensuel d'un DSP au versement final aux ayants droit.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PROCESS1 - Calculer et payer les royaltiers</a:t>
            </a:r>
          </a:p>
        </p:txBody>
      </p:sp>
      <p:pic>
        <p:nvPicPr>
          <p:cNvPr id="3" name="Picture 2" descr="a28e9d67-d9e7-4511-9e9c-0357f8d6a4e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54181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bb6b55ea-4044-4e5a-a3d0-e535161bcc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1891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3429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CAP75 - Former les artistes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CAP26 - Onboarder un artiste/label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CAP23 - Signer un artiste ou label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objet métiers impactés</a:t>
            </a:r>
          </a:p>
        </p:txBody>
      </p:sp>
      <p:pic>
        <p:nvPicPr>
          <p:cNvPr id="3" name="Picture 2" descr="pos_donnees_a8f73efd-fbd8-491b-9023-0728a9a0047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1891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 métiers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OM1 -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PROSCEN3 - Portail en dev interne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applications impactées</a:t>
            </a:r>
          </a:p>
        </p:txBody>
      </p:sp>
      <p:pic>
        <p:nvPicPr>
          <p:cNvPr id="3" name="Picture 2" descr="pos_applicatif_74a0dae7-f011-47c0-b290-35626ffab9e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1891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APP1 - Portail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