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56172"/>
            <a:ext cx="9144000" cy="109927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165620"/>
            <a:ext cx="9144000" cy="1655762"/>
          </a:xfrm>
        </p:spPr>
        <p:txBody>
          <a:bodyPr>
            <a:noAutofit/>
          </a:bodyPr>
          <a:lstStyle>
            <a:lvl1pPr marL="0" indent="0" algn="ctr">
              <a:buNone/>
              <a:defRPr sz="4400" b="1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fr-FR" dirty="0"/>
          </a:p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04/05/2026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04/05/2026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PRO1 - MDM Artist : référentiel maître unique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PRO1</a:t>
            </a:r>
          </a:p>
          <a:p>
            <a:r>
              <a:t>Titre: MDM Artist : référentiel maître unique</a:t>
            </a:r>
          </a:p>
          <a:p>
            <a:r>
              <a:t>Type: TPRO1 - Transformation</a:t>
            </a:r>
          </a:p>
          <a:p>
            <a:r>
              <a:t>Statut: En cours</a:t>
            </a:r>
          </a:p>
          <a:p>
            <a:r>
              <a:t>Sponsor: ENT37 - Domaine Data &amp; AI (Interne)</a:t>
            </a:r>
          </a:p>
          <a:p>
            <a:r>
              <a:t>Réference du train: </a:t>
            </a:r>
          </a:p>
          <a:p>
            <a:r>
              <a:t>Méteo: Bonne</a:t>
            </a:r>
          </a:p>
          <a:p>
            <a:r>
              <a:t>Taux avancement global estimé: 0%</a:t>
            </a:r>
          </a:p>
          <a:p>
            <a:r>
              <a:t>Taux avancement délai: 0%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2025-06-26</a:t>
            </a:r>
          </a:p>
          <a:p>
            <a:r>
              <a:t>Date de fin estimée: 2026-10-31</a:t>
            </a:r>
          </a:p>
          <a:p>
            <a:r>
              <a:t>Date de fin réelle: </a:t>
            </a:r>
          </a:p>
          <a:p>
            <a:r>
              <a:t>Budget OPEX estimé: </a:t>
            </a:r>
          </a:p>
          <a:p>
            <a:r>
              <a:t>Budget OPEX réel: </a:t>
            </a:r>
          </a:p>
          <a:p>
            <a:r>
              <a:t>Budget CAPEX estimé: </a:t>
            </a:r>
          </a:p>
          <a:p>
            <a:r>
              <a:t>Budget CAPEX réel: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Contributeurs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457200">
                <a:tc>
                  <a:txBody>
                    <a:bodyPr/>
                    <a:lstStyle/>
                    <a:p>
                      <a:r>
                        <a:t>Entité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Acteur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Rôle</a:t>
                      </a:r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t>ENT13 - BU Publishing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Durand Marc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Business Owner</a:t>
                      </a:r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t>ENT50 - Direction Financière (CFO)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Fontaine Laura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Business Owner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contexte du projet à décrire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KR09 - Backfill catalogue historique : 50M titres scannés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Cible : 50M — Indicateur : Volume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/>
                <a:gridCol w="6400800"/>
              </a:tblGrid>
              <a:tr h="685800">
                <a:tc>
                  <a:txBody>
                    <a:bodyPr/>
                    <a:lstStyle/>
                    <a:p>
                      <a:r>
                        <a:t>Processus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PROCESS2 - Signer et onboarder un artiste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 la prospection d'un talent au premier accès au portail Backstage.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Processus: PROCESS2 - Signer et onboarder un artiste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Description de la démarche adoptée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POS des capacités impactées</a:t>
            </a:r>
          </a:p>
        </p:txBody>
      </p:sp>
      <p:pic>
        <p:nvPicPr>
          <p:cNvPr id="3" name="Picture 2" descr="pos_fonctionnel_93d6c691-ec33-4bbf-aee1-a6b1cd9e035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81891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 impactées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34290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342900">
                <a:tc>
                  <a:txBody>
                    <a:bodyPr/>
                    <a:lstStyle/>
                    <a:p>
                      <a:r>
                        <a:t>CAP27 - Développer la carrière artiste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342900">
                <a:tc>
                  <a:txBody>
                    <a:bodyPr/>
                    <a:lstStyle/>
                    <a:p>
                      <a:r>
                        <a:t>CAP26 - Onboarder un artiste/label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342900">
                <a:tc>
                  <a:txBody>
                    <a:bodyPr/>
                    <a:lstStyle/>
                    <a:p>
                      <a:r>
                        <a:t>CAP23 - Signer un artiste ou label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POS des objet métiers impactés</a:t>
            </a:r>
          </a:p>
        </p:txBody>
      </p:sp>
      <p:pic>
        <p:nvPicPr>
          <p:cNvPr id="3" name="Picture 2" descr="pos_donnees_24eb2a90-d68b-4856-80b4-48a02ba7d23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81891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 métiers impactés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OM1 - Artiste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PROSCEN1 - Scena1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PROSCEN2 - scenario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david courseaux</cp:lastModifiedBy>
  <cp:revision>21</cp:revision>
  <dcterms:created xsi:type="dcterms:W3CDTF">2022-08-10T08:40:14Z</dcterms:created>
  <dcterms:modified xsi:type="dcterms:W3CDTF">2026-05-04T09:07:33Z</dcterms:modified>
</cp:coreProperties>
</file>