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PRO2 - un nouveau projet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PRO2</a:t>
            </a:r>
          </a:p>
          <a:p>
            <a:r>
              <a:t>Titre: un nouveau projet</a:t>
            </a:r>
          </a:p>
          <a:p>
            <a:r>
              <a:t>Type: TPRO2 - Audit</a:t>
            </a:r>
          </a:p>
          <a:p>
            <a:r>
              <a:t>Statut: En cours</a:t>
            </a:r>
          </a:p>
          <a:p>
            <a:r>
              <a:t>Sponsor: ENT1 - Believe Group (Interne)</a:t>
            </a:r>
          </a:p>
          <a:p>
            <a:r>
              <a:t>Réference du train: </a:t>
            </a:r>
          </a:p>
          <a:p>
            <a:r>
              <a:t>Méteo: 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2026-06-03</a:t>
            </a:r>
          </a:p>
          <a:p>
            <a:r>
              <a:t>Date de fin estimée: 2026-07-11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6400800"/>
              </a:tblGrid>
              <a:tr h="68580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ADR-001 - Adoption d'AWS comme cloud principal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Décision : AWS adopté comme cloud principal. GCP autorisé pour les charges data/ML._x000D_</a:t>
                      </a:r>
                    </a:p>
                    <a:p>
                      <a:r>
                        <a:t>Conséquences : Standardisation cloud, recrutement compétences AWS, contrat ELA Amazon.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