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56172"/>
            <a:ext cx="9144000" cy="1099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65620"/>
            <a:ext cx="9144000" cy="1655762"/>
          </a:xfrm>
        </p:spPr>
        <p:txBody>
          <a:bodyPr>
            <a:noAutofit/>
          </a:bodyPr>
          <a:lstStyle>
            <a:lvl1pPr marL="0" indent="0" algn="ctr">
              <a:buNone/>
              <a:defRPr sz="44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fr-FR" dirty="0"/>
          </a:p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04/05/2026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04/05/2026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PROJET4 - test ex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PROJET4</a:t>
            </a:r>
          </a:p>
          <a:p>
            <a:r>
              <a:t>Titre: test ex</a:t>
            </a:r>
          </a:p>
          <a:p>
            <a:r>
              <a:t>Type: TPRO1 - Implémentation</a:t>
            </a:r>
          </a:p>
          <a:p>
            <a:r>
              <a:t>Statut: A démarrer</a:t>
            </a:r>
          </a:p>
          <a:p>
            <a:r>
              <a:t>Sponsor: UO12 - DSI (Interne)</a:t>
            </a:r>
          </a:p>
          <a:p>
            <a:r>
              <a:t>Réference du train: </a:t>
            </a:r>
          </a:p>
          <a:p>
            <a:r>
              <a:t>Méteo: </a:t>
            </a:r>
          </a:p>
          <a:p>
            <a:r>
              <a:t>Taux avancement global estimé: 0%</a:t>
            </a:r>
          </a:p>
          <a:p>
            <a:r>
              <a:t>Taux avancement délai: 0%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2026-03-02</a:t>
            </a:r>
          </a:p>
          <a:p>
            <a:r>
              <a:t>Date de fin estimée: 2026-05-28</a:t>
            </a:r>
          </a:p>
          <a:p>
            <a:r>
              <a:t>Date de fin réelle: </a:t>
            </a:r>
          </a:p>
          <a:p>
            <a:r>
              <a:t>Budget OPEX estimé: </a:t>
            </a:r>
          </a:p>
          <a:p>
            <a:r>
              <a:t>Budget OPEX réel: </a:t>
            </a:r>
          </a:p>
          <a:p>
            <a:r>
              <a:t>Budget CAPEX estimé: </a:t>
            </a:r>
          </a:p>
          <a:p>
            <a:r>
              <a:t>Budget CAPEX réel: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Contributeurs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274320">
                <a:tc>
                  <a:txBody>
                    <a:bodyPr/>
                    <a:lstStyle/>
                    <a:p>
                      <a:r>
                        <a:t>Entité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Acteur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Rôle</a:t>
                      </a:r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t>UO16 - Conformité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Amine HARRAK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r1</a:t>
                      </a:r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t>UO16 - Conformité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Amine HARRAK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r2</a:t>
                      </a:r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t>UO16 - Conformité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HENNANE Oussama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developer</a:t>
                      </a:r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t>UO16 - Conformité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HENNANE Oussama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r2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6400800"/>
              </a:tblGrid>
              <a:tr h="685800">
                <a:tc>
                  <a:txBody>
                    <a:bodyPr/>
                    <a:lstStyle/>
                    <a:p>
                      <a:r>
                        <a:t>Processus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PROCESS2 - PROCESS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PROCESS2 - PROCESS test 1.0</a:t>
            </a:r>
          </a:p>
        </p:txBody>
      </p:sp>
      <p:pic>
        <p:nvPicPr>
          <p:cNvPr id="3" name="Picture 2" descr="9d69ea83-9000-4e4c-b588-b2f97c9ec9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438532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capacités impactées</a:t>
            </a:r>
          </a:p>
        </p:txBody>
      </p:sp>
      <p:pic>
        <p:nvPicPr>
          <p:cNvPr id="3" name="Picture 2" descr="pos_fonctionnel_c9baf36c-420a-4e0a-b95f-a20f251f120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17596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 impactées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CAP319 - Achat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david courseaux</cp:lastModifiedBy>
  <cp:revision>21</cp:revision>
  <dcterms:created xsi:type="dcterms:W3CDTF">2022-08-10T08:40:14Z</dcterms:created>
  <dcterms:modified xsi:type="dcterms:W3CDTF">2026-05-04T09:07:33Z</dcterms:modified>
</cp:coreProperties>
</file>