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Key result</a:t>
                      </a:r>
                    </a:p>
                  </a:txBody>
                  <a:tcPr/>
                </a:tc>
                <a:tc>
                  <a:txBody>
                    <a:bodyPr/>
                    <a:lstStyle/>
                    <a:p>
                      <a:r>
                        <a:t>Type</a:t>
                      </a:r>
                    </a:p>
                  </a:txBody>
                  <a:tcPr/>
                </a:tc>
                <a:tc>
                  <a:txBody>
                    <a:bodyPr/>
                    <a:lstStyle/>
                    <a:p>
                      <a:r>
                        <a:t>Description</a:t>
                      </a:r>
                    </a:p>
                  </a:txBody>
                  <a:tcPr/>
                </a:tc>
              </a:tr>
              <a:tr h="685800">
                <a:tc>
                  <a:txBody>
                    <a:bodyPr/>
                    <a:lstStyle/>
                    <a:p>
                      <a:r>
                        <a:t>ECART1 - Key result</a:t>
                      </a:r>
                    </a:p>
                  </a:txBody>
                  <a:tcPr/>
                </a:tc>
                <a:tc>
                  <a:txBody>
                    <a:bodyPr/>
                    <a:lstStyle/>
                    <a:p>
                      <a:r>
                        <a:t>Fonctionnel</a:t>
                      </a:r>
                    </a:p>
                  </a:txBody>
                  <a:tcPr/>
                </a:tc>
                <a:tc>
                  <a:txBody>
                    <a:bodyPr/>
                    <a:lstStyle/>
                    <a:p>
                      <a:r>
                        <a:t>This is a key result</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Processus</a:t>
                      </a:r>
                    </a:p>
                  </a:txBody>
                  <a:tcPr/>
                </a:tc>
                <a:tc>
                  <a:txBody>
                    <a:bodyPr/>
                    <a:lstStyle/>
                    <a:p>
                      <a:r>
                        <a:t>Description</a:t>
                      </a:r>
                    </a:p>
                  </a:txBody>
                  <a:tcPr/>
                </a:tc>
              </a:tr>
              <a:tr h="685800">
                <a:tc>
                  <a:txBody>
                    <a:bodyPr/>
                    <a:lstStyle/>
                    <a:p>
                      <a:r>
                        <a:t>PROCESS1 - Processus</a:t>
                      </a:r>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2e313350-710c-4bed-942c-3135d863bbd8.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e5b3598f-506c-408b-93cf-d5695833fcd3.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de4deb19-1ae3-425f-bc93-c76e1848ad76.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PROSCEN2 - Solution 2</a:t>
            </a:r>
          </a:p>
        </p:txBody>
      </p:sp>
      <p:sp>
        <p:nvSpPr>
          <p:cNvPr id="3" name="Content Placeholder 2"/>
          <p:cNvSpPr>
            <a:spLocks noGrp="1"/>
          </p:cNvSpPr>
          <p:nvPr>
            <p:ph idx="1"/>
          </p:nvPr>
        </p:nvSpPr>
        <p:spPr/>
        <p:txBody>
          <a:bodyPr/>
          <a:lstStyle/>
          <a:p/>
        </p:txBody>
      </p:sp>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