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PROJET1 - Observatoire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PROJET1</a:t>
            </a:r>
          </a:p>
          <a:p>
            <a:r>
              <a:t>Titre: Observatoire</a:t>
            </a:r>
          </a:p>
          <a:p>
            <a:r>
              <a:t>Type: TPRO1 - Transformation</a:t>
            </a:r>
          </a:p>
          <a:p>
            <a:r>
              <a:t>Statut: En cours</a:t>
            </a:r>
          </a:p>
          <a:p>
            <a:r>
              <a:t>Sponsor: UO12 - DSI (Interne)</a:t>
            </a:r>
          </a:p>
          <a:p>
            <a:r>
              <a:t>Réference du train: </a:t>
            </a:r>
          </a:p>
          <a:p>
            <a:r>
              <a:t>Méteo: 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2025-01-01</a:t>
            </a:r>
          </a:p>
          <a:p>
            <a:r>
              <a:t>Date de fin estimée: 2026-06-30</a:t>
            </a:r>
          </a:p>
          <a:p>
            <a:r>
              <a:t>Date de fin réelle: </a:t>
            </a:r>
          </a:p>
          <a:p>
            <a:r>
              <a:t>Budget OPEX estimé: </a:t>
            </a:r>
          </a:p>
          <a:p>
            <a:r>
              <a:t>Budget OPEX réel: </a:t>
            </a:r>
          </a:p>
          <a:p>
            <a:r>
              <a:t>Budget CAPEX estimé: </a:t>
            </a:r>
          </a:p>
          <a:p>
            <a:r>
              <a:t>Budget CAPEX réel: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45720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UO12 - DSI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Amine HARRAK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Chef de porjet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UO12 - DSI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Yamouni Rachid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Architecte SI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Contexte , explication du projet etc....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capacités impactées</a:t>
            </a:r>
          </a:p>
        </p:txBody>
      </p:sp>
      <p:pic>
        <p:nvPicPr>
          <p:cNvPr id="3" name="Picture 2" descr="pos_fonctionnel_c84e1e11-1ce3-4259-b4a7-407479ab722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17596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CAP319 - Achat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objet métiers impactés</a:t>
            </a:r>
          </a:p>
        </p:txBody>
      </p:sp>
      <p:pic>
        <p:nvPicPr>
          <p:cNvPr id="3" name="Picture 2" descr="pos_donnees_9739a160-1ec2-44b3-88a8-382f3bf7f5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175481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 métiers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OM1 - OBJMTR1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PROSC1 - Scenario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ceci est un scénario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applications impactées</a:t>
            </a:r>
          </a:p>
        </p:txBody>
      </p:sp>
      <p:pic>
        <p:nvPicPr>
          <p:cNvPr id="3" name="Picture 2" descr="pos_applicatif_9768e1e2-bd66-4a0c-a0ec-f7c6903012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17596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45720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APP79 - AS400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APP74 - Adobe Acrobat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CLOG19 - AD AUDIT PLUS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