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PROJET1 - Observatoire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PROJET1</a:t>
            </a:r>
          </a:p>
          <a:p>
            <a:r>
              <a:t>Titre: Observatoire</a:t>
            </a:r>
          </a:p>
          <a:p>
            <a:r>
              <a:t>Type: TPRO1 - Transformation</a:t>
            </a:r>
          </a:p>
          <a:p>
            <a:r>
              <a:t>Statut: En cours</a:t>
            </a:r>
          </a:p>
          <a:p>
            <a:r>
              <a:t>Sponsor: UO12 - DSI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2025-01-01</a:t>
            </a:r>
          </a:p>
          <a:p>
            <a:r>
              <a:t>Date de fin estimée: 2026-06-30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45720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UO12 - DSI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de porjet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UO12 - DSI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Yamouni Rachid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Architecte SI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Contexte , explication du projet etc....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a74c22f9-6664-443f-bd3a-39f8495e253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CAP319 - Achat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objet métiers impactés</a:t>
            </a:r>
          </a:p>
        </p:txBody>
      </p:sp>
      <p:pic>
        <p:nvPicPr>
          <p:cNvPr id="3" name="Picture 2" descr="pos_donnees_a4cd7dff-4238-4abe-9d19-19b6f6af65e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75481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 métiers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OM1 - OBJMTR1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applications impactées</a:t>
            </a:r>
          </a:p>
        </p:txBody>
      </p:sp>
      <p:pic>
        <p:nvPicPr>
          <p:cNvPr id="3" name="Picture 2" descr="pos_applicatif_6dd412c3-ff3f-4fa0-9266-d4a25be26e6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45720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APP79 - AS400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APP74 - Adobe Acrobat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CLOG19 - AD AUDIT 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