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56172"/>
            <a:ext cx="9144000" cy="1099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65620"/>
            <a:ext cx="9144000" cy="1655762"/>
          </a:xfrm>
        </p:spPr>
        <p:txBody>
          <a:bodyPr>
            <a:noAutofit/>
          </a:bodyPr>
          <a:lstStyle>
            <a:lvl1pPr marL="0" indent="0" algn="ctr">
              <a:buNone/>
              <a:defRPr sz="44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fr-FR" dirty="0"/>
          </a:p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04/05/2026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04/05/2026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PROJET1 - Observatoire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PROJET1</a:t>
            </a:r>
          </a:p>
          <a:p>
            <a:r>
              <a:t>Titre: Observatoire</a:t>
            </a:r>
          </a:p>
          <a:p>
            <a:r>
              <a:t>Type: TPRO1 - Transformation</a:t>
            </a:r>
          </a:p>
          <a:p>
            <a:r>
              <a:t>Statut: En cours</a:t>
            </a:r>
          </a:p>
          <a:p>
            <a:r>
              <a:t>Sponsor: UO12 - DSI (Interne)</a:t>
            </a:r>
          </a:p>
          <a:p>
            <a:r>
              <a:t>Réference du train: </a:t>
            </a:r>
          </a:p>
          <a:p>
            <a:r>
              <a:t>Méteo: </a:t>
            </a:r>
          </a:p>
          <a:p>
            <a:r>
              <a:t>Taux avancement global estimé: 0%</a:t>
            </a:r>
          </a:p>
          <a:p>
            <a:r>
              <a:t>Taux avancement délai: 0%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2025-01-01</a:t>
            </a:r>
          </a:p>
          <a:p>
            <a:r>
              <a:t>Date de fin estimée: 2026-06-30</a:t>
            </a:r>
          </a:p>
          <a:p>
            <a:r>
              <a:t>Date de fin réelle: </a:t>
            </a:r>
          </a:p>
          <a:p>
            <a:r>
              <a:t>Budget OPEX estimé: </a:t>
            </a:r>
          </a:p>
          <a:p>
            <a:r>
              <a:t>Budget OPEX réel: </a:t>
            </a:r>
          </a:p>
          <a:p>
            <a:r>
              <a:t>Budget CAPEX estimé: </a:t>
            </a:r>
          </a:p>
          <a:p>
            <a:r>
              <a:t>Budget CAPEX réel: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Contributeurs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457200">
                <a:tc>
                  <a:txBody>
                    <a:bodyPr/>
                    <a:lstStyle/>
                    <a:p>
                      <a:r>
                        <a:t>Entité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Acteur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Rôle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UO12 - DSI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Amine HARRAK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Chef de porjet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UO12 - DSI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Yamouni Rachid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Architecte SI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Contexte , explication du projet etc....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capacités impactées</a:t>
            </a:r>
          </a:p>
        </p:txBody>
      </p:sp>
      <p:pic>
        <p:nvPicPr>
          <p:cNvPr id="3" name="Picture 2" descr="pos_fonctionnel_6e8d0f8b-b856-41a6-9075-d63e935eb14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17596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 impactées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CAP319 - Achat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objet métiers impactés</a:t>
            </a:r>
          </a:p>
        </p:txBody>
      </p:sp>
      <p:pic>
        <p:nvPicPr>
          <p:cNvPr id="3" name="Picture 2" descr="pos_donnees_eb52c5ef-555c-4ecb-b13c-d8b6c9f0ab6c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175481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 métiers impactés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OM1 - OBJMTR1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PROSC1 - Scenario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applications impactées</a:t>
            </a:r>
          </a:p>
        </p:txBody>
      </p:sp>
      <p:pic>
        <p:nvPicPr>
          <p:cNvPr id="3" name="Picture 2" descr="pos_applicatif_c366122b-3769-4bc7-8d7c-7a1cac2b5a5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17596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 impactées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45720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APP79 - AS400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APP74 - Adobe Acrobat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 impactés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CLOG19 - AD AUDIT PLUS (AD AUDIT PLUS test)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 impactés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FLOG1 - Occaecat ab voluptates in animi tempor qui eiusmod eligendi et exercitationem qui eius qui ea ipsam (AD AUDIT PLUS test -&gt; AD AUDIT PLUS test)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david courseaux</cp:lastModifiedBy>
  <cp:revision>21</cp:revision>
  <dcterms:created xsi:type="dcterms:W3CDTF">2022-08-10T08:40:14Z</dcterms:created>
  <dcterms:modified xsi:type="dcterms:W3CDTF">2026-05-04T09:07:33Z</dcterms:modified>
</cp:coreProperties>
</file>