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Key result</a:t>
                      </a:r>
                    </a:p>
                  </a:txBody>
                  <a:tcPr/>
                </a:tc>
                <a:tc>
                  <a:txBody>
                    <a:bodyPr/>
                    <a:lstStyle/>
                    <a:p>
                      <a:r>
                        <a:t>Type</a:t>
                      </a:r>
                    </a:p>
                  </a:txBody>
                  <a:tcPr/>
                </a:tc>
                <a:tc>
                  <a:txBody>
                    <a:bodyPr/>
                    <a:lstStyle/>
                    <a:p>
                      <a:r>
                        <a:t>Description</a:t>
                      </a:r>
                    </a:p>
                  </a:txBody>
                  <a:tcPr/>
                </a:tc>
              </a:tr>
              <a:tr h="685800">
                <a:tc>
                  <a:txBody>
                    <a:bodyPr/>
                    <a:lstStyle/>
                    <a:p>
                      <a:r>
                        <a:t>ECART1 - Key result</a:t>
                      </a:r>
                    </a:p>
                  </a:txBody>
                  <a:tcPr/>
                </a:tc>
                <a:tc>
                  <a:txBody>
                    <a:bodyPr/>
                    <a:lstStyle/>
                    <a:p>
                      <a:r>
                        <a:t>Fonctionnel</a:t>
                      </a:r>
                    </a:p>
                  </a:txBody>
                  <a:tcPr/>
                </a:tc>
                <a:tc>
                  <a:txBody>
                    <a:bodyPr/>
                    <a:lstStyle/>
                    <a:p>
                      <a:r>
                        <a:t>This is a key result</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Processus</a:t>
                      </a:r>
                    </a:p>
                  </a:txBody>
                  <a:tcPr/>
                </a:tc>
                <a:tc>
                  <a:txBody>
                    <a:bodyPr/>
                    <a:lstStyle/>
                    <a:p>
                      <a:r>
                        <a:t>Description</a:t>
                      </a:r>
                    </a:p>
                  </a:txBody>
                  <a:tcPr/>
                </a:tc>
              </a:tr>
              <a:tr h="685800">
                <a:tc>
                  <a:txBody>
                    <a:bodyPr/>
                    <a:lstStyle/>
                    <a:p>
                      <a:r>
                        <a:t>PROCESS1 - Processus</a:t>
                      </a:r>
                    </a:p>
                  </a:txBody>
                  <a:tcPr/>
                </a:tc>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20ba7903-5f24-4948-a09a-5f2ba590aea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16072e6d-2280-4f96-8cc6-e7922121069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0bc3ee98-5cfb-47b8-9eb3-559e169be710.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