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a:t>
            </a:r>
          </a:p>
          <a:p>
            <a:r>
              <a:t>Date de fin estimée: 2026-09-30</a:t>
            </a:r>
          </a:p>
          <a:p>
            <a:r>
              <a:t>Date de fin réelle: 2026-06-06</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Key result</a:t>
                      </a:r>
                    </a:p>
                  </a:txBody>
                  <a:tcPr/>
                </a:tc>
                <a:tc>
                  <a:txBody>
                    <a:bodyPr/>
                    <a:lstStyle/>
                    <a:p>
                      <a:r>
                        <a:t>Type</a:t>
                      </a:r>
                    </a:p>
                  </a:txBody>
                  <a:tcPr/>
                </a:tc>
                <a:tc>
                  <a:txBody>
                    <a:bodyPr/>
                    <a:lstStyle/>
                    <a:p>
                      <a:r>
                        <a:t>Description</a:t>
                      </a:r>
                    </a:p>
                  </a:txBody>
                  <a:tcPr/>
                </a:tc>
              </a:tr>
              <a:tr h="685800">
                <a:tc>
                  <a:txBody>
                    <a:bodyPr/>
                    <a:lstStyle/>
                    <a:p>
                      <a:r>
                        <a:t>ECART1 - Key result</a:t>
                      </a:r>
                    </a:p>
                  </a:txBody>
                  <a:tcPr/>
                </a:tc>
                <a:tc>
                  <a:txBody>
                    <a:bodyPr/>
                    <a:lstStyle/>
                    <a:p>
                      <a:r>
                        <a:t>Fonctionnel</a:t>
                      </a:r>
                    </a:p>
                  </a:txBody>
                  <a:tcPr/>
                </a:tc>
                <a:tc>
                  <a:txBody>
                    <a:bodyPr/>
                    <a:lstStyle/>
                    <a:p>
                      <a:r>
                        <a:t>This is a key result</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Processus</a:t>
                      </a:r>
                    </a:p>
                  </a:txBody>
                  <a:tcPr/>
                </a:tc>
                <a:tc>
                  <a:txBody>
                    <a:bodyPr/>
                    <a:lstStyle/>
                    <a:p>
                      <a:r>
                        <a:t>Description</a:t>
                      </a:r>
                    </a:p>
                  </a:txBody>
                  <a:tcPr/>
                </a:tc>
              </a:tr>
              <a:tr h="685800">
                <a:tc>
                  <a:txBody>
                    <a:bodyPr/>
                    <a:lstStyle/>
                    <a:p>
                      <a:r>
                        <a:t>PROCESS1 - Processus</a:t>
                      </a:r>
                    </a:p>
                  </a:txBody>
                  <a:tcPr/>
                </a:tc>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4572000"/>
                <a:gridCol w="64008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d55e3385-a3fe-451b-a881-f6dd7cb07b87.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7a9de499-8e78-4ba0-92b9-2036c11a012e.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d76089b0-3ee7-48e5-916e-d7756dbf910c.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