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Key result</a:t>
                      </a:r>
                    </a:p>
                  </a:txBody>
                  <a:tcPr/>
                </a:tc>
                <a:tc>
                  <a:txBody>
                    <a:bodyPr/>
                    <a:lstStyle/>
                    <a:p>
                      <a:r>
                        <a:t>Type</a:t>
                      </a:r>
                    </a:p>
                  </a:txBody>
                  <a:tcPr/>
                </a:tc>
                <a:tc>
                  <a:txBody>
                    <a:bodyPr/>
                    <a:lstStyle/>
                    <a:p>
                      <a:r>
                        <a:t>Description</a:t>
                      </a:r>
                    </a:p>
                  </a:txBody>
                  <a:tcPr/>
                </a:tc>
              </a:tr>
              <a:tr h="685800">
                <a:tc>
                  <a:txBody>
                    <a:bodyPr/>
                    <a:lstStyle/>
                    <a:p>
                      <a:r>
                        <a:t>ECART1 - Key result</a:t>
                      </a:r>
                    </a:p>
                  </a:txBody>
                  <a:tcPr/>
                </a:tc>
                <a:tc>
                  <a:txBody>
                    <a:bodyPr/>
                    <a:lstStyle/>
                    <a:p>
                      <a:r>
                        <a:t>Fonctionnel</a:t>
                      </a:r>
                    </a:p>
                  </a:txBody>
                  <a:tcPr/>
                </a:tc>
                <a:tc>
                  <a:txBody>
                    <a:bodyPr/>
                    <a:lstStyle/>
                    <a:p>
                      <a:r>
                        <a:t>This is a key result</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Processus</a:t>
                      </a:r>
                    </a:p>
                  </a:txBody>
                  <a:tcPr/>
                </a:tc>
                <a:tc>
                  <a:txBody>
                    <a:bodyPr/>
                    <a:lstStyle/>
                    <a:p>
                      <a:r>
                        <a:t>Description</a:t>
                      </a:r>
                    </a:p>
                  </a:txBody>
                  <a:tcPr/>
                </a:tc>
              </a:tr>
              <a:tr h="685800">
                <a:tc>
                  <a:txBody>
                    <a:bodyPr/>
                    <a:lstStyle/>
                    <a:p>
                      <a:r>
                        <a:t>PROCESS1 - Processus</a:t>
                      </a:r>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afbb3014-93f1-4049-9572-73aa72ad9e6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5b8932c8-4a67-4e54-8fdf-8b3d46908e5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ae3aee9e-93af-4894-a414-62624228963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