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04/05/2026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456172"/>
            <a:ext cx="9144000" cy="1099271"/>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165620"/>
            <a:ext cx="9144000" cy="1655762"/>
          </a:xfrm>
        </p:spPr>
        <p:txBody>
          <a:bodyPr>
            <a:noAutofit/>
          </a:bodyPr>
          <a:lstStyle>
            <a:lvl1pPr marL="0" indent="0" algn="ctr">
              <a:buNone/>
              <a:defRPr sz="4400" b="1">
                <a:solidFill>
                  <a:schemeClr val="tx2">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fr-FR" dirty="0"/>
          </a:p>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04/05/2026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04/05/2026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04/05/2026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04/05/2026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04/05/2026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04/05/2026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04/05/2026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04/05/2026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04/05/2026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04/05/2026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04/05/2026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normAutofit/>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PRO1 - 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Train 1</a:t>
            </a:r>
          </a:p>
          <a:p>
            <a:r>
              <a:t>Méteo: Moyenne</a:t>
            </a:r>
          </a:p>
          <a:p>
            <a:r>
              <a:t>Taux avancement global estimé: 5%</a:t>
            </a:r>
          </a:p>
          <a:p>
            <a:r>
              <a:t>Taux avancement délai: 5%</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a:t>
            </a:r>
          </a:p>
          <a:p>
            <a:r>
              <a:t>Date de fin estimée: 2026-09-30</a:t>
            </a:r>
          </a:p>
          <a:p>
            <a:r>
              <a:t>Date de fin réelle: 2026-06-06</a:t>
            </a:r>
          </a:p>
          <a:p>
            <a:r>
              <a:t>Budget OPEX estimé: 200</a:t>
            </a:r>
          </a:p>
          <a:p>
            <a:r>
              <a:t>Budget OPEX réel: 250</a:t>
            </a:r>
          </a:p>
          <a:p>
            <a:r>
              <a:t>Budget CAPEX estimé: 300</a:t>
            </a:r>
          </a:p>
          <a:p>
            <a:r>
              <a:t>Budget CAPEX réel: 350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73152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f0959be9-f829-4862-b03b-129b7cb0b71a.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77342286-0176-4315-a7f2-66fef6926e01.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ca7c73dc-bfdd-4702-85fe-261f03684b7b.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21</cp:revision>
  <dcterms:created xsi:type="dcterms:W3CDTF">2022-08-10T08:40:14Z</dcterms:created>
  <dcterms:modified xsi:type="dcterms:W3CDTF">2026-05-04T09:07:33Z</dcterms:modified>
</cp:coreProperties>
</file>