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69a93013-3beb-4941-974f-cbc34bfcfae5.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8d95e581-743b-4bfe-8bee-0d71e75c278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f63b127f-67c5-45a6-a961-4a0b609362f0.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