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214cd1f8-b7a4-47e8-a19f-374060946c5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306211ec-67ba-49cb-a1f9-3763b10b7cf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9b3e4190-77de-4f4b-97f4-f89fc1572d3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1887200" cy="1371600"/>
        </p:xfrm>
        <a:graphic>
          <a:graphicData uri="http://schemas.openxmlformats.org/drawingml/2006/table">
            <a:tbl>
              <a:tblPr firstRow="1" bandRow="1">
                <a:tableStyleId>{5C22544A-7EE6-4342-B048-85BDC9FD1C3A}</a:tableStyleId>
              </a:tblPr>
              <a:tblGrid>
                <a:gridCol w="3657600"/>
                <a:gridCol w="45720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