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8bafe9a1-4f77-4336-a9e9-1ef8b64002a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307fc540-7259-40f9-abec-043a4d0cb04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5adb97ef-f4c9-4644-ba4d-ae19a39a396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