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PRO2 - TEST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PRO2</a:t>
            </a:r>
          </a:p>
          <a:p>
            <a:r>
              <a:t>Titre: TEST</a:t>
            </a:r>
          </a:p>
          <a:p>
            <a:r>
              <a:t>Type: TPRO1 - Implementation</a:t>
            </a:r>
          </a:p>
          <a:p>
            <a:r>
              <a:t>Statut: A démarrer</a:t>
            </a:r>
          </a:p>
          <a:p>
            <a:r>
              <a:t>Sponsor: ENT1 - VT Supply Chain (Interne)</a:t>
            </a:r>
          </a:p>
          <a:p>
            <a:r>
              <a:t>Réference du train: None</a:t>
            </a:r>
          </a:p>
          <a:p>
            <a:r>
              <a:t>Méteo: None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2026-04-30</a:t>
            </a:r>
          </a:p>
          <a:p>
            <a:r>
              <a:t>Date de fin estimée: 2026-05-30</a:t>
            </a:r>
          </a:p>
          <a:p>
            <a:r>
              <a:t>Date de fin réelle: </a:t>
            </a:r>
          </a:p>
          <a:p>
            <a:r>
              <a:t>Budget OPEX estimé: None</a:t>
            </a:r>
          </a:p>
          <a:p>
            <a:r>
              <a:t>Budget OPEX réel: None</a:t>
            </a:r>
          </a:p>
          <a:p>
            <a:r>
              <a:t>Budget CAPEX estimé: None</a:t>
            </a:r>
          </a:p>
          <a:p>
            <a:r>
              <a:t>Budget CAPEX réel: None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