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1bd3e444-9310-4836-8f2c-5c3e56ca0346.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12a3b97c-8c27-4566-a7d8-186a0891ddf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e1daaac0-008d-466e-8229-e82eaaa245c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