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01/06/2025</a:t>
            </a:r>
          </a:p>
          <a:p>
            <a:r>
              <a:t>Date de fin estimée: 30/09/2026</a:t>
            </a:r>
          </a:p>
          <a:p>
            <a:r>
              <a:t>Date de fin réelle: 06/06/2026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35472287-74d8-437d-80df-e0360968015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ab59524b-da3c-4153-86d2-6c84205ab39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0dac7c80-196f-4859-b0fe-956d69b260f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