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a:r>
              <a:t>Date de début: 2025-06-01 00:00:00</a:t>
            </a:r>
          </a:p>
          <a:p>
            <a:r>
              <a:t>Date de fin estimée: 2026-09-30 00:00:00</a:t>
            </a:r>
          </a:p>
          <a:p>
            <a:r>
              <a:t>Date de fin réelle: 2026-06-06 00:00:00</a:t>
            </a:r>
          </a:p>
          <a:p>
            <a:r>
              <a:t>Budget OPEX estimé: 200</a:t>
            </a:r>
          </a:p>
          <a:p>
            <a:r>
              <a:t>Budget OPEX réel: 250</a:t>
            </a:r>
          </a:p>
          <a:p>
            <a:r>
              <a:t>Budget CAPEX estimé: 300</a:t>
            </a:r>
          </a:p>
          <a:p>
            <a:r>
              <a:t>Budget CAPEX réel: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c2d6e441-e633-4c73-b53c-107b7181222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21bd389d-a37d-434e-9c47-e277da2f440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935a277c-8587-4b2a-b24f-26f2ba85cdc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