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2026-06-06 00:00:00</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3a1413d4-f718-4e41-b9a1-bfd7ff139a5a.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78e55007-1dd3-42b8-a694-6be374666a73.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c81c6855-2fdf-4188-b5bc-eb9d2c70b9fd.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