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03/05/2026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03/05/2026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03/05/2026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03/05/2026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03/05/2026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03/05/2026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03/05/2026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03/05/2026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03/05/2026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03/05/2026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03/05/2026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03/05/2026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2026-06-06 00:00:00</a:t>
            </a:r>
          </a:p>
          <a:p>
            <a:r>
              <a:t>Budget OPEX estimé: 200</a:t>
            </a:r>
          </a:p>
          <a:p>
            <a:r>
              <a:t>Budget OPEX réel: 250</a:t>
            </a:r>
          </a:p>
          <a:p>
            <a:r>
              <a:t>Budget CAPEX estimé: 300</a:t>
            </a:r>
          </a:p>
          <a:p>
            <a:r>
              <a:t>Budget CAPEX réel: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37383b83-ec6d-4eec-89a1-1ac8f25be60f.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f8ac4b2d-bc07-42f3-b4b5-bde225a0c5e3.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51b95351-e21c-45ed-ac61-4e331d153a51.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20</cp:revision>
  <dcterms:created xsi:type="dcterms:W3CDTF">2022-08-10T08:40:14Z</dcterms:created>
  <dcterms:modified xsi:type="dcterms:W3CDTF">2026-05-03T11:23:33Z</dcterms:modified>
</cp:coreProperties>
</file>