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03/05/2026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03/05/2026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03/05/2026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03/05/2026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03/05/2026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03/05/2026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03/05/2026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03/05/2026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03/05/2026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03/05/2026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03/05/2026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03/05/2026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03/05/2026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e3dc3c2f-3d14-4a94-8bca-235b1c935e6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98c909ed-06cb-4e46-a905-9b6e5aaca5c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482d47f2-9029-4036-9208-da4687ec4d1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20</cp:revision>
  <dcterms:created xsi:type="dcterms:W3CDTF">2022-08-10T08:40:14Z</dcterms:created>
  <dcterms:modified xsi:type="dcterms:W3CDTF">2026-05-03T11:23:33Z</dcterms:modified>
</cp:coreProperties>
</file>