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normAutofit/>
          </a:bodyPr>
          <a:lstStyle>
            <a:lvl1pPr marL="0" indent="0" algn="ctr">
              <a:buNone/>
              <a:defRPr sz="36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3ee2b093-5b10-4c5e-8111-988f5ff6f31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0d6b946f-3893-45a2-a329-1d416a4bd78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5a059a2e-dcb3-435e-88b0-4372f36865f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19</cp:revision>
  <dcterms:created xsi:type="dcterms:W3CDTF">2022-08-10T08:40:14Z</dcterms:created>
  <dcterms:modified xsi:type="dcterms:W3CDTF">2026-05-03T11:22:21Z</dcterms:modified>
</cp:coreProperties>
</file>