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03/05/2026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normAutofit/>
          </a:bodyPr>
          <a:lstStyle>
            <a:lvl1pPr marL="0" indent="0" algn="ctr">
              <a:buNone/>
              <a:defRPr sz="2800" b="1">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a:p>
          <a:p>
            <a:r>
              <a:rPr lang="fr-FR"/>
              <a:t>Modifiez </a:t>
            </a:r>
            <a:r>
              <a:rPr lang="fr-FR" dirty="0"/>
              <a:t>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03/05/2026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03/05/2026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03/05/2026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03/05/2026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03/05/2026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03/05/2026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03/05/2026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03/05/2026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03/05/2026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03/05/2026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03/05/2026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6e4f8712-1389-4201-9d9d-c7d5d0f194b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8a823337-fe14-40a9-94ff-a3d99ad396a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4dede1a8-325d-4de5-a1a3-d5c617d3c16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18</cp:revision>
  <dcterms:created xsi:type="dcterms:W3CDTF">2022-08-10T08:40:14Z</dcterms:created>
  <dcterms:modified xsi:type="dcterms:W3CDTF">2026-05-03T11:20:46Z</dcterms:modified>
</cp:coreProperties>
</file>