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3bd65f5a-ebd6-435b-8e89-0e9dc65adbc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0583e742-1204-417c-88ca-486022c2fac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1f7bba81-fb27-4b83-8c26-6e5e6bbca3d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17</cp:revision>
  <dcterms:created xsi:type="dcterms:W3CDTF">2022-08-10T08:40:14Z</dcterms:created>
  <dcterms:modified xsi:type="dcterms:W3CDTF">2026-05-03T11:16:02Z</dcterms:modified>
</cp:coreProperties>
</file>