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03/05/2026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03/05/2026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03/05/2026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03/05/2026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03/05/2026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03/05/2026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03/05/2026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03/05/2026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03/05/2026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03/05/2026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03/05/2026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03/05/2026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dd10e216-fef6-480b-8b99-89375776336e.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50ddf877-e333-453e-aec6-21433952a3da.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144c042c-d239-4e0b-8cf1-041250c1a3db.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17</cp:revision>
  <dcterms:created xsi:type="dcterms:W3CDTF">2022-08-10T08:40:14Z</dcterms:created>
  <dcterms:modified xsi:type="dcterms:W3CDTF">2026-05-03T11:16:02Z</dcterms:modified>
</cp:coreProperties>
</file>