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03/05/2026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03/05/2026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03/05/2026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03/05/2026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03/05/2026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03/05/2026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03/05/2026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03/05/2026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03/05/2026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03/05/2026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03/05/2026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03/05/2026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rgbClr val="FF000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a:r>
              <a:t>TEST</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e905da13-9363-4fcc-946b-f4c6d736ef19.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19437277-7f28-44f9-a4b9-3b99e259739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613aab9b-6a69-4d83-bddc-760674c09dcb.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16</cp:revision>
  <dcterms:created xsi:type="dcterms:W3CDTF">2022-08-10T08:40:14Z</dcterms:created>
  <dcterms:modified xsi:type="dcterms:W3CDTF">2026-05-03T11:13:50Z</dcterms:modified>
</cp:coreProperties>
</file>