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03/05/2026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03/05/2026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03/05/2026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03/05/2026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03/05/2026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03/05/2026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03/05/2026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03/05/2026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03/05/2026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03/05/2026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03/05/2026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03/05/2026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03/05/2026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rgbClr val="FF0000"/>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03/05/2026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r>
                        <a:t>Mon ADR</a:t>
                      </a:r>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Ceci est la démarche de mon projet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Sécurité</a:t>
                      </a:r>
                    </a:p>
                  </a:txBody>
                  <a:tcPr/>
                </a:tc>
                <a:tc>
                  <a:txBody>
                    <a:bodyPr/>
                    <a:lstStyle/>
                    <a:p>
                      <a:r>
                        <a:t>Description</a:t>
                      </a:r>
                    </a:p>
                  </a:txBody>
                  <a:tcPr/>
                </a:tc>
              </a:tr>
              <a:tr h="228600">
                <a:tc>
                  <a:txBody>
                    <a:bodyPr/>
                    <a:lstStyle/>
                    <a:p>
                      <a:r>
                        <a:t>PROSECU2 - SEC2</a:t>
                      </a:r>
                    </a:p>
                  </a:txBody>
                  <a:tcPr/>
                </a:tc>
                <a:tc>
                  <a:txBody>
                    <a:bodyPr/>
                    <a:lstStyle/>
                    <a:p/>
                  </a:txBody>
                  <a:tcPr/>
                </a:tc>
              </a:tr>
              <a:tr h="228600">
                <a:tc>
                  <a:txBody>
                    <a:bodyPr/>
                    <a:lstStyle/>
                    <a:p>
                      <a:r>
                        <a:t>PROSECU3 - SEC3</a:t>
                      </a:r>
                    </a:p>
                  </a:txBody>
                  <a:tcPr/>
                </a:tc>
                <a:tc>
                  <a:txBody>
                    <a:bodyPr/>
                    <a:lstStyle/>
                    <a:p/>
                  </a:txBody>
                  <a:tcPr/>
                </a:tc>
              </a:tr>
              <a:tr h="228600">
                <a:tc>
                  <a:txBody>
                    <a:bodyPr/>
                    <a:lstStyle/>
                    <a:p>
                      <a:r>
                        <a:t>PROSECU4 - SEC4</a:t>
                      </a:r>
                    </a:p>
                  </a:txBody>
                  <a:tcPr/>
                </a:tc>
                <a:tc>
                  <a:txBody>
                    <a:bodyPr/>
                    <a:lstStyle/>
                    <a:p/>
                  </a:txBody>
                  <a:tcPr/>
                </a:tc>
              </a:tr>
              <a:tr h="228600">
                <a:tc>
                  <a:txBody>
                    <a:bodyPr/>
                    <a:lstStyle/>
                    <a:p>
                      <a:r>
                        <a:t>PROSECU5 - SEC5</a:t>
                      </a:r>
                    </a:p>
                  </a:txBody>
                  <a:tcPr/>
                </a:tc>
                <a:tc>
                  <a:txBody>
                    <a:bodyPr/>
                    <a:lstStyle/>
                    <a:p/>
                  </a:txBody>
                  <a:tcPr/>
                </a:tc>
              </a:tr>
              <a:tr h="228600">
                <a:tc>
                  <a:txBody>
                    <a:bodyPr/>
                    <a:lstStyle/>
                    <a:p>
                      <a:r>
                        <a:t>PROSECU6 - SEC5</a:t>
                      </a:r>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Sécurité</a:t>
                      </a:r>
                    </a:p>
                  </a:txBody>
                  <a:tcPr/>
                </a:tc>
                <a:tc>
                  <a:txBody>
                    <a:bodyPr/>
                    <a:lstStyle/>
                    <a:p>
                      <a:r>
                        <a:t>Description</a:t>
                      </a:r>
                    </a:p>
                  </a:txBody>
                  <a:tcPr/>
                </a:tc>
              </a:tr>
              <a:tr h="685800">
                <a:tc>
                  <a:txBody>
                    <a:bodyPr/>
                    <a:lstStyle/>
                    <a:p>
                      <a:r>
                        <a:t>PROSECU7 - SEC6</a:t>
                      </a:r>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capacités impactées</a:t>
            </a:r>
          </a:p>
        </p:txBody>
      </p:sp>
      <p:pic>
        <p:nvPicPr>
          <p:cNvPr id="3" name="Picture 2" descr="pos_fonctionnel_ffab28f7-5910-4045-9333-46a8d819c209.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objet métiers impactés</a:t>
            </a:r>
          </a:p>
        </p:txBody>
      </p:sp>
      <p:pic>
        <p:nvPicPr>
          <p:cNvPr id="3" name="Picture 2" descr="pos_donnees_64373b89-05c9-49fb-af4a-5b96cca90107.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 métiers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This is the base scenario</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applications impactées</a:t>
            </a:r>
          </a:p>
        </p:txBody>
      </p:sp>
      <p:pic>
        <p:nvPicPr>
          <p:cNvPr id="3" name="Picture 2" descr="pos_applicatif_9fd1b13e-5716-4965-b32d-5cc080838c27.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16</cp:revision>
  <dcterms:created xsi:type="dcterms:W3CDTF">2022-08-10T08:40:14Z</dcterms:created>
  <dcterms:modified xsi:type="dcterms:W3CDTF">2026-05-03T11:13:50Z</dcterms:modified>
</cp:coreProperties>
</file>