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a:r>
              <a:t>Code: PRO1</a:t>
            </a:r>
          </a:p>
          <a:p>
            <a:r>
              <a:t>Titre: TMS</a:t>
            </a:r>
          </a:p>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f18e1953-a2b9-4357-b88d-62ff97a6ece2.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088c61f5-110e-44d7-abe0-40828da97f50.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63ed8c37-63d2-49ec-9fad-0085a3f127d5.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