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edfe24b6-1197-405f-94b2-b96a050db5a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f83544e1-c5ec-4da5-a93c-be1b3768dae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cba7dda8-d299-4060-8656-45c965fa2bb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