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a:t>
            </a:r>
          </a:p>
        </p:txBody>
      </p:sp>
      <p:pic>
        <p:nvPicPr>
          <p:cNvPr id="3" name="Picture 2" descr="pos_fonctionnel_7dac775b-ca26-4e98-9e2a-191ed2128ff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a:t>
            </a:r>
          </a:p>
        </p:txBody>
      </p:sp>
      <p:pic>
        <p:nvPicPr>
          <p:cNvPr id="3" name="Picture 2" descr="pos_donnees_d1e38289-fe9c-4606-8f58-f4f9be7693e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a:t>
            </a:r>
          </a:p>
        </p:txBody>
      </p:sp>
      <p:pic>
        <p:nvPicPr>
          <p:cNvPr id="3" name="Picture 2" descr="pos_applicatif_56d0a40e-9c41-49b7-ba64-fbc63e1e75e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