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578dbd2b-b4d5-40ae-8068-36566b5452c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e13c85a6-f064-4966-af40-bc50bca65d9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8db33976-c2cd-4aed-a6ea-5d4b50b2be4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