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e19bc984-7481-4dea-bac1-47c19c38631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4ad23980-ddca-445e-92c2-0d26a68db4e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2332dbf1-7102-4a67-afa7-1913f7de0da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