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b759d193-6a83-4dbb-905e-b5167f969048.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534753cc-5cec-4c82-b041-747e6f67b82d.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e2f8c19f-3572-4cc6-b402-52dd1b6d05ae.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