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bbcbb892-16c4-478f-bed2-644b81dfe63e.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64e97c1e-5923-454a-b45a-5094911a94dc.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d88023df-187f-418a-9041-a8e25035a73c.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