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c8e2261c-35f2-48b1-9abe-40ff7e2b451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57bea5b5-6a22-451e-9a88-580e65df71a6.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337a2045-f1ff-4d6b-8b25-c5871addc9e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