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4dee18a1-0635-4097-8472-32b64165dbf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55611efc-5950-4314-a6a5-3dff15ef2244.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1037982e-5260-4637-80a6-76c540a6be2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