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a6febb78-7f09-4baa-b47f-ff59601321a1.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3fe78878-a099-4aec-a628-55257b13fb57.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d575fc92-2622-479e-b975-7e64251588f9.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