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26961106-83b7-4b56-8fbe-388f343a01a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bd0e884-9737-4b29-95ec-81c82e01164e.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4bf33419-b565-4e10-bfda-1bd2e539d6b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