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6a60f81a-a929-41bf-877d-e6f3477613b6.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50dbd7b9-ac84-4475-9c9f-9ca3e4994661.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a0eb940c-945d-4c08-b7f1-d7bc77b41348.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