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05be2522-5d53-4347-9eaf-3dffbd2a6449.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404f7bfe-4d68-4e13-a231-37e5706f7a77.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794491a5-7124-4871-a55a-d9e0a6f0642d.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