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b9f641f7-19ff-4d41-9d21-de7b88ce49a8.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a52a8a78-6aa8-4e09-8fcf-f17e38481c98.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72f0e1a9-8b71-48ca-946a-db0244f4ec5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