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40b1b1f3-cceb-4f76-8169-14ae1b9de503.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7a38baa7-78a4-4eda-8c9b-0861a403f9f0.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b05cdad1-3a1e-4a8c-b7e0-b0f889f0337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