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14729cd1-d855-42d5-bb34-21a4dae93a6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4a34ae09-172a-4b70-a006-2f6e7bf12866.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ab51aa09-c4bc-416a-a870-a9236ed8b94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