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PROSECU7 - SEC6</a:t>
                      </a:r>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c6e90651-e27b-4193-8e8e-76e66b1afcf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fd2ffc09-a33e-449d-a519-f21ad7929e28.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c9e14b2f-a382-4cb6-8e76-314fe00f82a9.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