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PROSECU2 - SEC2</a:t>
                      </a:r>
                    </a:p>
                  </a:txBody>
                  <a:tcPr/>
                </a:tc>
                <a:tc>
                  <a:txBody>
                    <a:bodyPr/>
                    <a:lstStyle/>
                    <a:p/>
                  </a:txBody>
                  <a:tcPr/>
                </a:tc>
              </a:tr>
              <a:tr h="195942">
                <a:tc>
                  <a:txBody>
                    <a:bodyPr/>
                    <a:lstStyle/>
                    <a:p>
                      <a:r>
                        <a:t>PROSECU3 - SEC3</a:t>
                      </a:r>
                    </a:p>
                  </a:txBody>
                  <a:tcPr/>
                </a:tc>
                <a:tc>
                  <a:txBody>
                    <a:bodyPr/>
                    <a:lstStyle/>
                    <a:p/>
                  </a:txBody>
                  <a:tcPr/>
                </a:tc>
              </a:tr>
              <a:tr h="195942">
                <a:tc>
                  <a:txBody>
                    <a:bodyPr/>
                    <a:lstStyle/>
                    <a:p>
                      <a:r>
                        <a:t>PROSECU4 - SEC4</a:t>
                      </a:r>
                    </a:p>
                  </a:txBody>
                  <a:tcPr/>
                </a:tc>
                <a:tc>
                  <a:txBody>
                    <a:bodyPr/>
                    <a:lstStyle/>
                    <a:p/>
                  </a:txBody>
                  <a:tcPr/>
                </a:tc>
              </a:tr>
              <a:tr h="195942">
                <a:tc>
                  <a:txBody>
                    <a:bodyPr/>
                    <a:lstStyle/>
                    <a:p>
                      <a:r>
                        <a:t>PROSECU5 - SEC5</a:t>
                      </a:r>
                    </a:p>
                  </a:txBody>
                  <a:tcPr/>
                </a:tc>
                <a:tc>
                  <a:txBody>
                    <a:bodyPr/>
                    <a:lstStyle/>
                    <a:p/>
                  </a:txBody>
                  <a:tcPr/>
                </a:tc>
              </a:tr>
              <a:tr h="195942">
                <a:tc>
                  <a:txBody>
                    <a:bodyPr/>
                    <a:lstStyle/>
                    <a:p>
                      <a:r>
                        <a:t>PROSECU6 - SEC5</a:t>
                      </a:r>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PROSECU7 - SEC6</a:t>
                      </a:r>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578428a7-b834-40b8-82d8-81d1bc42a9f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0b06390c-6d67-4a92-ab06-9ae2e80ad987.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046e298a-9c77-4ad6-811e-977856f5bf9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