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8f75888-c9f1-4e6c-8b54-c6cb4880e7c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20c3f79a-398f-48ac-808b-821a2b260ff6.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48980596-4add-4036-88b9-7acf2382587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