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txBody>
                  <a:tcPr/>
                </a:tc>
                <a:tc>
                  <a:txBody>
                    <a:bodyPr/>
                    <a:lstStyle/>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txBody>
                  <a:tcPr/>
                </a:tc>
                <a:tc>
                  <a:txBody>
                    <a:bodyPr/>
                    <a:lstStyle/>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6992b9e1-9247-4630-a4c7-5962fe56d66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6870d2ed-b1bf-44cb-b74e-87b191fdabcc.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20cdf12f-4303-4853-9652-057078886eb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