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txBody>
                  <a:tcPr/>
                </a:tc>
                <a:tc>
                  <a:txBody>
                    <a:bodyPr/>
                    <a:lstStyle/>
                    <a:p/>
                  </a:txBody>
                  <a:tcPr/>
                </a:tc>
              </a:tr>
              <a:tr h="195942">
                <a:tc>
                  <a:txBody>
                    <a:bodyPr/>
                    <a:lstStyle/>
                    <a:p>
                      <a:r>
                        <a:t>PROSECU2 - SEC2</a:t>
                      </a:r>
                    </a:p>
                  </a:txBody>
                  <a:tcPr/>
                </a:tc>
                <a:tc>
                  <a:txBody>
                    <a:bodyPr/>
                    <a:lstStyle/>
                    <a:p/>
                  </a:txBody>
                  <a:tcPr/>
                </a:tc>
              </a:tr>
              <a:tr h="195942">
                <a:tc>
                  <a:txBody>
                    <a:bodyPr/>
                    <a:lstStyle/>
                    <a:p>
                      <a:r>
                        <a:t>PROSECU3 - SEC3</a:t>
                      </a:r>
                    </a:p>
                  </a:txBody>
                  <a:tcPr/>
                </a:tc>
                <a:tc>
                  <a:txBody>
                    <a:bodyPr/>
                    <a:lstStyle/>
                    <a:p/>
                  </a:txBody>
                  <a:tcPr/>
                </a:tc>
              </a:tr>
              <a:tr h="195942">
                <a:tc>
                  <a:txBody>
                    <a:bodyPr/>
                    <a:lstStyle/>
                    <a:p>
                      <a:r>
                        <a:t>PROSECU4 - SEC4</a:t>
                      </a:r>
                    </a:p>
                  </a:txBody>
                  <a:tcPr/>
                </a:tc>
                <a:tc>
                  <a:txBody>
                    <a:bodyPr/>
                    <a:lstStyle/>
                    <a:p/>
                  </a:txBody>
                  <a:tcPr/>
                </a:tc>
              </a:tr>
              <a:tr h="195942">
                <a:tc>
                  <a:txBody>
                    <a:bodyPr/>
                    <a:lstStyle/>
                    <a:p>
                      <a:r>
                        <a:t>PROSECU5 - SEC5</a:t>
                      </a:r>
                    </a:p>
                  </a:txBody>
                  <a:tcPr/>
                </a:tc>
                <a:tc>
                  <a:txBody>
                    <a:bodyPr/>
                    <a:lstStyle/>
                    <a:p/>
                  </a:txBody>
                  <a:tcPr/>
                </a:tc>
              </a:tr>
              <a:tr h="195942">
                <a:tc>
                  <a:txBody>
                    <a:bodyPr/>
                    <a:lstStyle/>
                    <a:p>
                      <a:r>
                        <a:t>PROSECU6 - SEC5</a:t>
                      </a:r>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txBody>
                  <a:tcPr/>
                </a:tc>
                <a:tc>
                  <a:txBody>
                    <a:bodyPr/>
                    <a:lstStyle/>
                    <a:p/>
                  </a:txBody>
                  <a:tcPr/>
                </a:tc>
              </a:tr>
              <a:tr h="195942">
                <a:tc>
                  <a:txBody>
                    <a:bodyPr/>
                    <a:lstStyle/>
                    <a:p>
                      <a:r>
                        <a:t>PROSECU7 - SEC6</a:t>
                      </a:r>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da76910e-96e2-45d9-8b8f-2855611a9bb3.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b9fd3c96-a078-498e-a7d6-f48b55e435d6.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72131214-fd5a-40d7-a563-3f0cf795d82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