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60db1ac1-88ee-4cd1-8642-97481a316d42.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a7e79d86-b3aa-4686-a40c-233cc7cfe6ad.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055107c3-48d1-4373-b6db-c95072b66fa0.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